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_w/fv4mzxsj0zs4r60s1hq4ydr40000gn/T/com.microsoft.Word/WebArchiveCopyPasteTempFiles/carte%3fmap=viamichelin&amp;z=10&amp;lat=40.71305&amp;lon=-74.00723&amp;width=550&amp;height=382&amp;format=png&amp;version=latest&amp;layer=background&amp;debug_pattern=.*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_w/fv4mzxsj0zs4r60s1hq4ydr40000gn/T/com.microsoft.Word/WebArchiveCopyPasteTempFiles/toronto-map-gta-thumbnail.jpg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741B-2688-134B-BEDA-4EABEC291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Battle of Neighborhoods 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D1CAA-5484-C04B-8E75-632865299C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9813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CDB3-A987-C649-82F9-07351605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Tourism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CC58D-FCA2-ED48-8055-41C3011E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Custom-made trips for Asians tourists</a:t>
            </a:r>
          </a:p>
          <a:p>
            <a:r>
              <a:rPr lang="en-US" dirty="0"/>
              <a:t>Decide between Toronto or New York</a:t>
            </a:r>
          </a:p>
          <a:p>
            <a:r>
              <a:rPr lang="en-US" dirty="0"/>
              <a:t>Explore areas with Asians restaurants </a:t>
            </a:r>
          </a:p>
          <a:p>
            <a:r>
              <a:rPr lang="en-US" dirty="0"/>
              <a:t>The locations have to be close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DB9607-7C23-EF43-AF15-3C6BC33C3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Image result for new york map">
            <a:extLst>
              <a:ext uri="{FF2B5EF4-FFF2-40B4-BE49-F238E27FC236}">
                <a16:creationId xmlns:a16="http://schemas.microsoft.com/office/drawing/2014/main" id="{C7592984-BFF9-974D-83C9-46BAB015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1" y="2045428"/>
            <a:ext cx="3009900" cy="20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515C1E-D563-C647-8E78-DEC5F5C1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94266" y="67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Image result for toronto map">
            <a:extLst>
              <a:ext uri="{FF2B5EF4-FFF2-40B4-BE49-F238E27FC236}">
                <a16:creationId xmlns:a16="http://schemas.microsoft.com/office/drawing/2014/main" id="{0A1C6153-F8EB-2542-AAFA-4D04E675C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1" y="4278842"/>
            <a:ext cx="30099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50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773E-C7B2-674A-8E84-1A0608F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0F4A-22B3-7344-A335-04A31025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collected from different sources</a:t>
            </a:r>
          </a:p>
          <a:p>
            <a:pPr lvl="1"/>
            <a:r>
              <a:rPr lang="en-US" dirty="0"/>
              <a:t>New York University Spatial Data Repository</a:t>
            </a:r>
          </a:p>
          <a:p>
            <a:pPr lvl="1"/>
            <a:r>
              <a:rPr lang="en-US" dirty="0"/>
              <a:t>Wikipedia</a:t>
            </a:r>
          </a:p>
          <a:p>
            <a:pPr lvl="1"/>
            <a:r>
              <a:rPr lang="en-US" dirty="0"/>
              <a:t>Foursquare APIs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98DBA-646D-4A4A-891B-84A12E1D3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46426" y="1917224"/>
            <a:ext cx="2854325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AD8EF-C8DE-9A4C-9CD7-5AA6FA0CEA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46425" y="4374170"/>
            <a:ext cx="2854325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7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46D-9C94-3449-AE56-A56E68B2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5587-B6C7-E446-B859-24D8EA6C4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showed that New York has more Asians restaurants </a:t>
            </a:r>
            <a:r>
              <a:rPr lang="en-US"/>
              <a:t>than Toronto</a:t>
            </a:r>
          </a:p>
        </p:txBody>
      </p:sp>
    </p:spTree>
    <p:extLst>
      <p:ext uri="{BB962C8B-B14F-4D97-AF65-F5344CB8AC3E}">
        <p14:creationId xmlns:p14="http://schemas.microsoft.com/office/powerpoint/2010/main" val="357078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</TotalTime>
  <Words>58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Circuit</vt:lpstr>
      <vt:lpstr>The Battle of Neighborhoods  </vt:lpstr>
      <vt:lpstr>Tourism agency</vt:lpstr>
      <vt:lpstr>Data</vt:lpstr>
      <vt:lpstr>Conclusion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  </dc:title>
  <dc:creator>Tareq Ateik</dc:creator>
  <cp:lastModifiedBy>Tareq Ateik</cp:lastModifiedBy>
  <cp:revision>1</cp:revision>
  <dcterms:created xsi:type="dcterms:W3CDTF">2019-04-18T20:49:56Z</dcterms:created>
  <dcterms:modified xsi:type="dcterms:W3CDTF">2019-04-18T20:59:20Z</dcterms:modified>
</cp:coreProperties>
</file>